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6" r:id="rId3"/>
    <p:sldId id="257" r:id="rId4"/>
    <p:sldId id="258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2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410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936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172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43895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233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591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511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3204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9224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8816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73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706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791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649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0802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001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908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74A53-71EF-4F1F-AAFD-516FF96CAA8F}" type="datetimeFigureOut">
              <a:rPr lang="en-GB" smtClean="0"/>
              <a:t>15/11/2024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7479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ketchfab.com/search?q=360+skybox&amp;type=models" TargetMode="External"/><Relationship Id="rId2" Type="http://schemas.openxmlformats.org/officeDocument/2006/relationships/hyperlink" Target="https://free3d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threejs.org/" TargetMode="External"/><Relationship Id="rId5" Type="http://schemas.openxmlformats.org/officeDocument/2006/relationships/hyperlink" Target="https://www.w3schools.com/" TargetMode="External"/><Relationship Id="rId4" Type="http://schemas.openxmlformats.org/officeDocument/2006/relationships/hyperlink" Target="https://youtu.be/faHxj0RYLZE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C008F-D0D4-4B5C-9E96-4F7EB2F18E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3D racing web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BE17F6-A352-4C86-BEBA-2BB553A27D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85000"/>
                  </a:schemeClr>
                </a:solidFill>
              </a:rPr>
              <a:t>By Tamer Hussen</a:t>
            </a:r>
          </a:p>
        </p:txBody>
      </p:sp>
    </p:spTree>
    <p:extLst>
      <p:ext uri="{BB962C8B-B14F-4D97-AF65-F5344CB8AC3E}">
        <p14:creationId xmlns:p14="http://schemas.microsoft.com/office/powerpoint/2010/main" val="1703530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89347-F18E-4A84-ADC1-9D499C956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6D2549-EF12-499F-9A0F-ADF6A9AAEEBB}"/>
              </a:ext>
            </a:extLst>
          </p:cNvPr>
          <p:cNvSpPr txBox="1"/>
          <p:nvPr/>
        </p:nvSpPr>
        <p:spPr>
          <a:xfrm>
            <a:off x="838200" y="2311400"/>
            <a:ext cx="76327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To create and present a 3D web game and website using HTML, CSS and JS. </a:t>
            </a:r>
          </a:p>
        </p:txBody>
      </p:sp>
    </p:spTree>
    <p:extLst>
      <p:ext uri="{BB962C8B-B14F-4D97-AF65-F5344CB8AC3E}">
        <p14:creationId xmlns:p14="http://schemas.microsoft.com/office/powerpoint/2010/main" val="3267385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6178D2-E47A-41D1-B8FF-46E5B8311723}"/>
              </a:ext>
            </a:extLst>
          </p:cNvPr>
          <p:cNvSpPr txBox="1"/>
          <p:nvPr/>
        </p:nvSpPr>
        <p:spPr>
          <a:xfrm>
            <a:off x="838200" y="1905000"/>
            <a:ext cx="11150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Type: racing simulator game</a:t>
            </a:r>
          </a:p>
          <a:p>
            <a:endParaRPr lang="en-GB" sz="3200" dirty="0"/>
          </a:p>
          <a:p>
            <a:r>
              <a:rPr lang="en-GB" sz="3200" dirty="0"/>
              <a:t>Description: Players will race and avoid obstacles to gain a high score.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9759627-2765-4EE5-BD61-170CA94E8C6A}"/>
              </a:ext>
            </a:extLst>
          </p:cNvPr>
          <p:cNvSpPr txBox="1">
            <a:spLocks/>
          </p:cNvSpPr>
          <p:nvPr/>
        </p:nvSpPr>
        <p:spPr>
          <a:xfrm>
            <a:off x="838200" y="956345"/>
            <a:ext cx="10515600" cy="7343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Game Type and description </a:t>
            </a:r>
          </a:p>
        </p:txBody>
      </p:sp>
    </p:spTree>
    <p:extLst>
      <p:ext uri="{BB962C8B-B14F-4D97-AF65-F5344CB8AC3E}">
        <p14:creationId xmlns:p14="http://schemas.microsoft.com/office/powerpoint/2010/main" val="1661842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332EA-C1E3-4C16-88E8-4B28D8AE0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examples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D1C05B-1E6D-4DB9-810F-D97906CDC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204" y="2679385"/>
            <a:ext cx="4567593" cy="2569271"/>
          </a:xfrm>
          <a:prstGeom prst="rect">
            <a:avLst/>
          </a:prstGeom>
        </p:spPr>
      </p:pic>
      <p:pic>
        <p:nvPicPr>
          <p:cNvPr id="4" name="Picture 3" descr="A video game of a race car on a road&#10;&#10;Description automatically generated">
            <a:extLst>
              <a:ext uri="{FF2B5EF4-FFF2-40B4-BE49-F238E27FC236}">
                <a16:creationId xmlns:a16="http://schemas.microsoft.com/office/drawing/2014/main" id="{C22E28D3-0E7D-4E1C-B47A-914A4B7B0E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8" r="24397" b="1"/>
          <a:stretch/>
        </p:blipFill>
        <p:spPr>
          <a:xfrm>
            <a:off x="1" y="1609344"/>
            <a:ext cx="3584448" cy="3639312"/>
          </a:xfrm>
          <a:prstGeom prst="rect">
            <a:avLst/>
          </a:prstGeom>
        </p:spPr>
      </p:pic>
      <p:pic>
        <p:nvPicPr>
          <p:cNvPr id="5" name="Picture 4" descr="A video game screen showing a race car&#10;&#10;Description automatically generated">
            <a:extLst>
              <a:ext uri="{FF2B5EF4-FFF2-40B4-BE49-F238E27FC236}">
                <a16:creationId xmlns:a16="http://schemas.microsoft.com/office/drawing/2014/main" id="{8D56F330-91EF-4BD1-B3B9-41FD2DE225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00" r="22599" b="2"/>
          <a:stretch/>
        </p:blipFill>
        <p:spPr>
          <a:xfrm>
            <a:off x="8607552" y="1609344"/>
            <a:ext cx="3584448" cy="36393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860EAE-1FB9-43C0-A877-4E9166ECC376}"/>
              </a:ext>
            </a:extLst>
          </p:cNvPr>
          <p:cNvSpPr txBox="1"/>
          <p:nvPr/>
        </p:nvSpPr>
        <p:spPr>
          <a:xfrm>
            <a:off x="469900" y="5461000"/>
            <a:ext cx="17907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Image 1 - style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9F2C0E-B82A-4F84-8E2D-F91457BC3DBD}"/>
              </a:ext>
            </a:extLst>
          </p:cNvPr>
          <p:cNvSpPr txBox="1"/>
          <p:nvPr/>
        </p:nvSpPr>
        <p:spPr>
          <a:xfrm>
            <a:off x="5200650" y="5283200"/>
            <a:ext cx="217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Image 2 - gameplay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868809-606C-40C0-B0D0-72F220A75C10}"/>
              </a:ext>
            </a:extLst>
          </p:cNvPr>
          <p:cNvSpPr txBox="1"/>
          <p:nvPr/>
        </p:nvSpPr>
        <p:spPr>
          <a:xfrm>
            <a:off x="9310751" y="5283200"/>
            <a:ext cx="217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Image 3 - FOV</a:t>
            </a:r>
          </a:p>
        </p:txBody>
      </p:sp>
    </p:spTree>
    <p:extLst>
      <p:ext uri="{BB962C8B-B14F-4D97-AF65-F5344CB8AC3E}">
        <p14:creationId xmlns:p14="http://schemas.microsoft.com/office/powerpoint/2010/main" val="2154187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95C43-F26B-4718-B388-9076FEB3B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assets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BEA13C76-F113-4891-B7A1-72CFAD7E409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44729255"/>
                  </p:ext>
                </p:extLst>
              </p:nvPr>
            </p:nvGraphicFramePr>
            <p:xfrm>
              <a:off x="1052945" y="1900504"/>
              <a:ext cx="4447307" cy="275218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447307" cy="2752188"/>
                    </a:xfrm>
                    <a:prstGeom prst="rect">
                      <a:avLst/>
                    </a:prstGeom>
                  </am3d:spPr>
                  <am3d:camera>
                    <am3d:pos x="0" y="0" z="653446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185" d="1000000"/>
                    <am3d:preTrans dx="-7805436" dy="-4682448" dz="-372758"/>
                    <am3d:scale>
                      <am3d:sx n="1000000" d="1000000"/>
                      <am3d:sy n="1000000" d="1000000"/>
                      <am3d:sz n="1000000" d="1000000"/>
                    </am3d:scale>
                    <am3d:rot ax="1123922" ay="2488770" az="75953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BEA13C76-F113-4891-B7A1-72CFAD7E40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2945" y="1900504"/>
                <a:ext cx="4447307" cy="2752188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9AC96FC3-F228-4078-8D37-0A901D7BF7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91800"/>
            <a:ext cx="5765800" cy="2882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D17F56-AD0D-44D5-B8F7-5A34AF4CB5AB}"/>
              </a:ext>
            </a:extLst>
          </p:cNvPr>
          <p:cNvSpPr txBox="1"/>
          <p:nvPr/>
        </p:nvSpPr>
        <p:spPr>
          <a:xfrm>
            <a:off x="1612900" y="5259366"/>
            <a:ext cx="3136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Player character - car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B31DB-5655-48DF-8F5D-C261964DE8E6}"/>
              </a:ext>
            </a:extLst>
          </p:cNvPr>
          <p:cNvSpPr txBox="1"/>
          <p:nvPr/>
        </p:nvSpPr>
        <p:spPr>
          <a:xfrm>
            <a:off x="6788152" y="5259366"/>
            <a:ext cx="2990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Sky box - Forest</a:t>
            </a:r>
          </a:p>
        </p:txBody>
      </p:sp>
    </p:spTree>
    <p:extLst>
      <p:ext uri="{BB962C8B-B14F-4D97-AF65-F5344CB8AC3E}">
        <p14:creationId xmlns:p14="http://schemas.microsoft.com/office/powerpoint/2010/main" val="4249728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8221E-51CA-4B8D-BC51-43AE0C67E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Website preview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4AC334-C71B-41F9-BF7A-658B711FF845}"/>
              </a:ext>
            </a:extLst>
          </p:cNvPr>
          <p:cNvSpPr txBox="1"/>
          <p:nvPr/>
        </p:nvSpPr>
        <p:spPr>
          <a:xfrm>
            <a:off x="838200" y="4940300"/>
            <a:ext cx="389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Image 1 – home page of website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6FE7FF-ABCC-4444-A046-F56CB543DE26}"/>
              </a:ext>
            </a:extLst>
          </p:cNvPr>
          <p:cNvSpPr txBox="1"/>
          <p:nvPr/>
        </p:nvSpPr>
        <p:spPr>
          <a:xfrm>
            <a:off x="7373072" y="4940300"/>
            <a:ext cx="389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Image 2 – login page of 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88FD8F-BD81-4839-86B3-35C662AB4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9078"/>
            <a:ext cx="5718175" cy="28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6D305A-21BB-45A0-9668-491AA2488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044" y="1699078"/>
            <a:ext cx="5738956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77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7B32-7145-4051-9DCC-392B4D23D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preview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3A37E3-BA5A-4895-82E0-0E557367A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165" y="1600200"/>
            <a:ext cx="7896035" cy="39872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D4409E-7B25-4A3D-90CC-4965A31323DA}"/>
              </a:ext>
            </a:extLst>
          </p:cNvPr>
          <p:cNvSpPr txBox="1"/>
          <p:nvPr/>
        </p:nvSpPr>
        <p:spPr>
          <a:xfrm>
            <a:off x="2438400" y="5689600"/>
            <a:ext cx="462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Image 1 – game with home button to take back to home page</a:t>
            </a:r>
          </a:p>
        </p:txBody>
      </p:sp>
    </p:spTree>
    <p:extLst>
      <p:ext uri="{BB962C8B-B14F-4D97-AF65-F5344CB8AC3E}">
        <p14:creationId xmlns:p14="http://schemas.microsoft.com/office/powerpoint/2010/main" val="1392331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B8E08-7F03-4FF2-A91D-227A30419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BF8A68-E38A-45DE-8579-6632F95D4967}"/>
              </a:ext>
            </a:extLst>
          </p:cNvPr>
          <p:cNvSpPr txBox="1"/>
          <p:nvPr/>
        </p:nvSpPr>
        <p:spPr>
          <a:xfrm>
            <a:off x="838200" y="1745393"/>
            <a:ext cx="4597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2"/>
              </a:rPr>
              <a:t>3D Models for Free - Free3D.com</a:t>
            </a:r>
            <a:endParaRPr lang="en-GB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653B6C-C1FA-4983-A4A3-1C5FADB200F3}"/>
              </a:ext>
            </a:extLst>
          </p:cNvPr>
          <p:cNvSpPr txBox="1"/>
          <p:nvPr/>
        </p:nvSpPr>
        <p:spPr>
          <a:xfrm>
            <a:off x="838200" y="2761734"/>
            <a:ext cx="1397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 err="1">
                <a:hlinkClick r:id="rId3"/>
              </a:rPr>
              <a:t>Sketchfab</a:t>
            </a:r>
            <a:endParaRPr lang="en-GB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6AD62A-FC69-412F-A288-AC0E1C0878B2}"/>
              </a:ext>
            </a:extLst>
          </p:cNvPr>
          <p:cNvSpPr txBox="1"/>
          <p:nvPr/>
        </p:nvSpPr>
        <p:spPr>
          <a:xfrm>
            <a:off x="838200" y="4653006"/>
            <a:ext cx="4038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4"/>
              </a:rPr>
              <a:t>https://youtu.be/faHxj0RYLZE</a:t>
            </a:r>
            <a:endParaRPr lang="en-GB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BC3C70-C0F5-455A-85BD-1F22823F8103}"/>
              </a:ext>
            </a:extLst>
          </p:cNvPr>
          <p:cNvSpPr txBox="1"/>
          <p:nvPr/>
        </p:nvSpPr>
        <p:spPr>
          <a:xfrm>
            <a:off x="736600" y="5598642"/>
            <a:ext cx="43053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5"/>
              </a:rPr>
              <a:t>W3Schools Online Web Tutorials</a:t>
            </a:r>
            <a:endParaRPr lang="en-GB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EF0EA3-919A-45CE-A39B-4F14C8E8CE74}"/>
              </a:ext>
            </a:extLst>
          </p:cNvPr>
          <p:cNvSpPr txBox="1"/>
          <p:nvPr/>
        </p:nvSpPr>
        <p:spPr>
          <a:xfrm>
            <a:off x="5162552" y="1800098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- 3D models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794574-E7A0-473C-BD02-7A50B9B7B3BF}"/>
              </a:ext>
            </a:extLst>
          </p:cNvPr>
          <p:cNvSpPr txBox="1"/>
          <p:nvPr/>
        </p:nvSpPr>
        <p:spPr>
          <a:xfrm>
            <a:off x="2247900" y="2780953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Skybox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F112C5-22B8-401D-818C-53715E49C53A}"/>
              </a:ext>
            </a:extLst>
          </p:cNvPr>
          <p:cNvSpPr txBox="1"/>
          <p:nvPr/>
        </p:nvSpPr>
        <p:spPr>
          <a:xfrm>
            <a:off x="5041900" y="3761808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JavaScript codes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0551A0-AB12-44FE-9EBB-9C1C359F58BE}"/>
              </a:ext>
            </a:extLst>
          </p:cNvPr>
          <p:cNvSpPr txBox="1"/>
          <p:nvPr/>
        </p:nvSpPr>
        <p:spPr>
          <a:xfrm>
            <a:off x="5041900" y="5617861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Website examples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B80AA7-D4E4-4887-8294-DBAB1D31B491}"/>
              </a:ext>
            </a:extLst>
          </p:cNvPr>
          <p:cNvSpPr txBox="1"/>
          <p:nvPr/>
        </p:nvSpPr>
        <p:spPr>
          <a:xfrm>
            <a:off x="5041900" y="4655993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Code assist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1AE595-40FD-4D5B-B1CB-DEBCB8EF55F1}"/>
              </a:ext>
            </a:extLst>
          </p:cNvPr>
          <p:cNvSpPr txBox="1"/>
          <p:nvPr/>
        </p:nvSpPr>
        <p:spPr>
          <a:xfrm>
            <a:off x="793750" y="3728132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6"/>
              </a:rPr>
              <a:t>Three.js – JavaScript 3D Library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944732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3D829-57A4-4E41-B64A-1F5525CF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0666005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25</TotalTime>
  <Words>147</Words>
  <Application>Microsoft Office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</vt:lpstr>
      <vt:lpstr>3D racing web game</vt:lpstr>
      <vt:lpstr>Task</vt:lpstr>
      <vt:lpstr>PowerPoint Presentation</vt:lpstr>
      <vt:lpstr>Image examples</vt:lpstr>
      <vt:lpstr>assets</vt:lpstr>
      <vt:lpstr>Website preview</vt:lpstr>
      <vt:lpstr>Game preview</vt:lpstr>
      <vt:lpstr>references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racing web game</dc:title>
  <dc:creator>Tamer Hussen</dc:creator>
  <cp:lastModifiedBy>Tamer Hussen</cp:lastModifiedBy>
  <cp:revision>6</cp:revision>
  <dcterms:created xsi:type="dcterms:W3CDTF">2024-11-08T15:41:30Z</dcterms:created>
  <dcterms:modified xsi:type="dcterms:W3CDTF">2024-11-15T13:15:23Z</dcterms:modified>
</cp:coreProperties>
</file>

<file path=docProps/thumbnail.jpeg>
</file>